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 advTm="2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2500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44"/>
            <a:ext cx="9144000" cy="68368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7290" y="856357"/>
            <a:ext cx="707236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16 ноября – Всемирный день памяти жертв ДТП.</a:t>
            </a:r>
          </a:p>
          <a:p>
            <a:pPr algn="ctr"/>
            <a:endParaRPr lang="ru-RU" sz="3600" b="1" dirty="0" smtClean="0"/>
          </a:p>
          <a:p>
            <a:pPr algn="r"/>
            <a:r>
              <a:rPr lang="ru-RU" sz="3600" b="1" dirty="0" smtClean="0"/>
              <a:t>В городе Магнитогорске с начала 2014 года в результате дорожно-транспортных происшествий </a:t>
            </a:r>
          </a:p>
          <a:p>
            <a:pPr algn="r"/>
            <a:r>
              <a:rPr lang="ru-RU" sz="3600" b="1" dirty="0" smtClean="0"/>
              <a:t>погибли </a:t>
            </a:r>
            <a:r>
              <a:rPr lang="ru-RU" sz="4800" b="1" u="sng" dirty="0" smtClean="0"/>
              <a:t>22</a:t>
            </a:r>
            <a:r>
              <a:rPr lang="ru-RU" sz="3600" b="1" dirty="0" smtClean="0"/>
              <a:t> человека </a:t>
            </a:r>
          </a:p>
          <a:p>
            <a:pPr algn="r"/>
            <a:r>
              <a:rPr lang="ru-RU" sz="3600" b="1" dirty="0" smtClean="0"/>
              <a:t>ранения получили </a:t>
            </a:r>
            <a:r>
              <a:rPr lang="ru-RU" sz="4000" b="1" u="sng" dirty="0" smtClean="0"/>
              <a:t>410</a:t>
            </a:r>
            <a:r>
              <a:rPr lang="ru-RU" sz="3600" b="1" dirty="0" smtClean="0"/>
              <a:t> </a:t>
            </a:r>
            <a:r>
              <a:rPr lang="ru-RU" sz="3600" b="1" dirty="0" smtClean="0"/>
              <a:t>человек </a:t>
            </a:r>
            <a:endParaRPr lang="ru-RU" sz="3600" b="1" dirty="0"/>
          </a:p>
        </p:txBody>
      </p:sp>
    </p:spTree>
  </p:cSld>
  <p:clrMapOvr>
    <a:masterClrMapping/>
  </p:clrMapOvr>
  <p:transition advClick="0" advTm="1093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9612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86381" y="1214422"/>
            <a:ext cx="35719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tx1">
                    <a:lumMod val="95000"/>
                  </a:schemeClr>
                </a:solidFill>
              </a:rPr>
              <a:t>Ведерин</a:t>
            </a:r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Сергей Викторович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25 лет, пешеход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1 октября 2005 года возвращался домой с ночной смены. Водитель-убийца скрылся с места ДТП. </a:t>
            </a:r>
            <a:endParaRPr lang="ru-RU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Диагональная полоса 3"/>
          <p:cNvSpPr/>
          <p:nvPr/>
        </p:nvSpPr>
        <p:spPr>
          <a:xfrm rot="10800000">
            <a:off x="3214678" y="5072074"/>
            <a:ext cx="1785950" cy="1785926"/>
          </a:xfrm>
          <a:prstGeom prst="diagStripe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2078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728" y="5072074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i="1" dirty="0" smtClean="0">
                <a:solidFill>
                  <a:schemeClr val="tx1">
                    <a:lumMod val="95000"/>
                  </a:schemeClr>
                </a:solidFill>
              </a:rPr>
              <a:t>Зажги свечу в память </a:t>
            </a:r>
          </a:p>
          <a:p>
            <a:pPr algn="r"/>
            <a:r>
              <a:rPr lang="ru-RU" sz="4800" b="1" i="1" dirty="0" smtClean="0">
                <a:solidFill>
                  <a:schemeClr val="tx1">
                    <a:lumMod val="95000"/>
                  </a:schemeClr>
                </a:solidFill>
              </a:rPr>
              <a:t>о тех, кого нет с нами …</a:t>
            </a:r>
            <a:endParaRPr lang="ru-RU" sz="4800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0"/>
            <a:ext cx="85011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</a:rPr>
              <a:t>На Земле ежегодно в результате ДТП погибают </a:t>
            </a:r>
            <a:r>
              <a:rPr lang="ru-RU" sz="3600" b="1" u="sng" dirty="0" smtClean="0">
                <a:solidFill>
                  <a:schemeClr val="tx1">
                    <a:lumMod val="95000"/>
                  </a:schemeClr>
                </a:solidFill>
              </a:rPr>
              <a:t>1 миллион </a:t>
            </a:r>
          </a:p>
          <a:p>
            <a:r>
              <a:rPr lang="ru-RU" sz="3600" b="1" u="sng" dirty="0" smtClean="0">
                <a:solidFill>
                  <a:schemeClr val="tx1">
                    <a:lumMod val="95000"/>
                  </a:schemeClr>
                </a:solidFill>
              </a:rPr>
              <a:t>300 тысяч</a:t>
            </a:r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</a:rPr>
              <a:t> человек </a:t>
            </a:r>
            <a:endParaRPr lang="ru-RU" sz="36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advClick="0" advTm="20891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2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03936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43504" y="642918"/>
            <a:ext cx="37862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Ложкин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Владимир Павлович 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54 года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20 сентября 2011 года был сбит на пешеходном переходе автомобилем под управлением водителя со стажем вождения три месяца </a:t>
            </a:r>
            <a:endParaRPr lang="ru-RU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advClick="0" advTm="1536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59630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43438" y="1285860"/>
            <a:ext cx="45005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Казакова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Людмила Александровна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53 года, пассажир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25 марта 2013 года скончалась  от травм полученных в результате ДТП</a:t>
            </a:r>
            <a:endParaRPr lang="ru-RU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advClick="0" advTm="1553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4647084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6314" y="1142985"/>
            <a:ext cx="41434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Павлова Евгения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19 лет, пешеход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4 августа 2007 года была  сбита автомобилем под управлением пьяного водителя</a:t>
            </a:r>
          </a:p>
          <a:p>
            <a:pPr algn="ctr"/>
            <a:endParaRPr lang="ru-RU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Диагональная полоса 5"/>
          <p:cNvSpPr/>
          <p:nvPr/>
        </p:nvSpPr>
        <p:spPr>
          <a:xfrm rot="10800000">
            <a:off x="2714612" y="4857760"/>
            <a:ext cx="1928794" cy="2000240"/>
          </a:xfrm>
          <a:prstGeom prst="diagStrip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6156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3502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4942" y="1000108"/>
            <a:ext cx="392905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tx1">
                    <a:lumMod val="95000"/>
                  </a:schemeClr>
                </a:solidFill>
              </a:rPr>
              <a:t>Вайднер</a:t>
            </a:r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Лев Витальевич 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28 лет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23 сентября 2012 года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управляя мотоциклом погиб при столкновении с автомобилем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  </a:t>
            </a:r>
            <a:endParaRPr lang="ru-RU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Диагональная полоса 3"/>
          <p:cNvSpPr/>
          <p:nvPr/>
        </p:nvSpPr>
        <p:spPr>
          <a:xfrm rot="10800000">
            <a:off x="3357554" y="4786298"/>
            <a:ext cx="1857388" cy="2071702"/>
          </a:xfrm>
          <a:prstGeom prst="diagStrip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639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оскаева Ал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0040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2" y="1285860"/>
            <a:ext cx="42862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tx1">
                    <a:lumMod val="95000"/>
                  </a:schemeClr>
                </a:solidFill>
              </a:rPr>
              <a:t>Москаева</a:t>
            </a:r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Алина Эдуардовна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18 лет, пассажир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3 июня 2012 года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водитель автомобиля, в котором ехала Алина, не справился с управлением. Машина перевернулась. </a:t>
            </a:r>
            <a:endParaRPr lang="ru-RU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Диагональная полоса 3"/>
          <p:cNvSpPr/>
          <p:nvPr/>
        </p:nvSpPr>
        <p:spPr>
          <a:xfrm>
            <a:off x="0" y="0"/>
            <a:ext cx="2071670" cy="1928802"/>
          </a:xfrm>
          <a:prstGeom prst="diagStrip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6172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55721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500694" y="357166"/>
            <a:ext cx="364330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Савельева Юлия,</a:t>
            </a:r>
            <a:br>
              <a:rPr lang="ru-RU" sz="2800" b="1" dirty="0" smtClean="0"/>
            </a:br>
            <a:r>
              <a:rPr lang="ru-RU" sz="2800" b="1" dirty="0" smtClean="0"/>
              <a:t>17 лет</a:t>
            </a:r>
          </a:p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Погибла 29.08.2011 г. вместе с мамой Ириной Савельевой в результате дорожно-транспортного происшествия на автодороге Магнитогорск-Челябинск</a:t>
            </a:r>
            <a:endParaRPr lang="ru-RU" sz="2800" b="1" dirty="0"/>
          </a:p>
        </p:txBody>
      </p:sp>
    </p:spTree>
  </p:cSld>
  <p:clrMapOvr>
    <a:masterClrMapping/>
  </p:clrMapOvr>
  <p:transition advClick="0" advTm="1593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86248" cy="68573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00496" y="642918"/>
            <a:ext cx="542928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tx1">
                    <a:lumMod val="95000"/>
                  </a:schemeClr>
                </a:solidFill>
              </a:rPr>
              <a:t>Долгушев</a:t>
            </a:r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Егор Андреевич , 23 года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и</a:t>
            </a:r>
          </a:p>
          <a:p>
            <a:pPr algn="ctr"/>
            <a:r>
              <a:rPr lang="ru-RU" sz="2800" b="1" dirty="0" err="1" smtClean="0">
                <a:solidFill>
                  <a:schemeClr val="tx1">
                    <a:lumMod val="95000"/>
                  </a:schemeClr>
                </a:solidFill>
              </a:rPr>
              <a:t>Яковенко</a:t>
            </a:r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 Дима,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1 год 6 месяцев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28 ноября 2009 года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водитель превысил скорость,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не справился с управлением, совершил столкновение со встречным автомобилем. 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Шесть человек погибли.</a:t>
            </a:r>
            <a:endParaRPr lang="ru-RU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Диагональная полоса 3"/>
          <p:cNvSpPr/>
          <p:nvPr/>
        </p:nvSpPr>
        <p:spPr>
          <a:xfrm rot="10800000">
            <a:off x="2143108" y="4714860"/>
            <a:ext cx="2143140" cy="2143140"/>
          </a:xfrm>
          <a:prstGeom prst="diagStrip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65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_18x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83675" y="571480"/>
            <a:ext cx="354604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Савельева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Елена Александровна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26 лет, пассажир </a:t>
            </a:r>
          </a:p>
          <a:p>
            <a:pPr algn="ctr"/>
            <a:endParaRPr lang="ru-RU" sz="28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21 января 2006 года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</a:schemeClr>
                </a:solidFill>
              </a:rPr>
              <a:t>погибла по вине водителя такси, находящегося в состоянии алкогольного опьянения.</a:t>
            </a:r>
          </a:p>
        </p:txBody>
      </p:sp>
      <p:sp>
        <p:nvSpPr>
          <p:cNvPr id="4" name="Диагональная полоса 3"/>
          <p:cNvSpPr/>
          <p:nvPr/>
        </p:nvSpPr>
        <p:spPr>
          <a:xfrm>
            <a:off x="0" y="0"/>
            <a:ext cx="2000232" cy="2071678"/>
          </a:xfrm>
          <a:prstGeom prst="diagStrip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6453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226</TotalTime>
  <Words>239</Words>
  <PresentationFormat>Экран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Администратор</cp:lastModifiedBy>
  <cp:revision>30</cp:revision>
  <dcterms:modified xsi:type="dcterms:W3CDTF">2014-11-11T07:50:07Z</dcterms:modified>
</cp:coreProperties>
</file>